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9" r:id="rId2"/>
    <p:sldId id="260" r:id="rId3"/>
    <p:sldId id="256" r:id="rId4"/>
    <p:sldId id="257" r:id="rId5"/>
    <p:sldId id="261" r:id="rId6"/>
    <p:sldId id="258"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930" y="-4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94641C-D6FE-4266-A189-611ED12A3A28}" type="datetimeFigureOut">
              <a:rPr lang="en-US" smtClean="0"/>
              <a:t>12/27/2016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5D85FA-500B-4993-B7E8-78EA4C47371E}" type="slidenum">
              <a:rPr lang="en-US" smtClean="0"/>
              <a:t>‹#›</a:t>
            </a:fld>
            <a:endParaRPr lang="en-US"/>
          </a:p>
        </p:txBody>
      </p:sp>
    </p:spTree>
    <p:extLst>
      <p:ext uri="{BB962C8B-B14F-4D97-AF65-F5344CB8AC3E}">
        <p14:creationId xmlns:p14="http://schemas.microsoft.com/office/powerpoint/2010/main" val="2982956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5D85FA-500B-4993-B7E8-78EA4C47371E}" type="slidenum">
              <a:rPr lang="en-US" smtClean="0"/>
              <a:t>1</a:t>
            </a:fld>
            <a:endParaRPr lang="en-US"/>
          </a:p>
        </p:txBody>
      </p:sp>
    </p:spTree>
    <p:extLst>
      <p:ext uri="{BB962C8B-B14F-4D97-AF65-F5344CB8AC3E}">
        <p14:creationId xmlns:p14="http://schemas.microsoft.com/office/powerpoint/2010/main" val="694073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1D0C03-B474-4398-ADA7-88086FF79D11}" type="datetimeFigureOut">
              <a:rPr lang="en-US" smtClean="0"/>
              <a:t>12/27/2016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924B96-8FB1-4B8A-AC76-3C3DFAD260BB}" type="slidenum">
              <a:rPr lang="en-US" smtClean="0"/>
              <a:t>‹#›</a:t>
            </a:fld>
            <a:endParaRPr lang="en-US"/>
          </a:p>
        </p:txBody>
      </p:sp>
    </p:spTree>
    <p:extLst>
      <p:ext uri="{BB962C8B-B14F-4D97-AF65-F5344CB8AC3E}">
        <p14:creationId xmlns:p14="http://schemas.microsoft.com/office/powerpoint/2010/main" val="3242332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1D0C03-B474-4398-ADA7-88086FF79D11}" type="datetimeFigureOut">
              <a:rPr lang="en-US" smtClean="0"/>
              <a:t>12/27/2016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924B96-8FB1-4B8A-AC76-3C3DFAD260BB}" type="slidenum">
              <a:rPr lang="en-US" smtClean="0"/>
              <a:t>‹#›</a:t>
            </a:fld>
            <a:endParaRPr lang="en-US"/>
          </a:p>
        </p:txBody>
      </p:sp>
    </p:spTree>
    <p:extLst>
      <p:ext uri="{BB962C8B-B14F-4D97-AF65-F5344CB8AC3E}">
        <p14:creationId xmlns:p14="http://schemas.microsoft.com/office/powerpoint/2010/main" val="790359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1D0C03-B474-4398-ADA7-88086FF79D11}" type="datetimeFigureOut">
              <a:rPr lang="en-US" smtClean="0"/>
              <a:t>12/27/2016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924B96-8FB1-4B8A-AC76-3C3DFAD260BB}" type="slidenum">
              <a:rPr lang="en-US" smtClean="0"/>
              <a:t>‹#›</a:t>
            </a:fld>
            <a:endParaRPr lang="en-US"/>
          </a:p>
        </p:txBody>
      </p:sp>
    </p:spTree>
    <p:extLst>
      <p:ext uri="{BB962C8B-B14F-4D97-AF65-F5344CB8AC3E}">
        <p14:creationId xmlns:p14="http://schemas.microsoft.com/office/powerpoint/2010/main" val="505092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1D0C03-B474-4398-ADA7-88086FF79D11}" type="datetimeFigureOut">
              <a:rPr lang="en-US" smtClean="0"/>
              <a:t>12/27/2016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924B96-8FB1-4B8A-AC76-3C3DFAD260BB}" type="slidenum">
              <a:rPr lang="en-US" smtClean="0"/>
              <a:t>‹#›</a:t>
            </a:fld>
            <a:endParaRPr lang="en-US"/>
          </a:p>
        </p:txBody>
      </p:sp>
    </p:spTree>
    <p:extLst>
      <p:ext uri="{BB962C8B-B14F-4D97-AF65-F5344CB8AC3E}">
        <p14:creationId xmlns:p14="http://schemas.microsoft.com/office/powerpoint/2010/main" val="67917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1D0C03-B474-4398-ADA7-88086FF79D11}" type="datetimeFigureOut">
              <a:rPr lang="en-US" smtClean="0"/>
              <a:t>12/27/2016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924B96-8FB1-4B8A-AC76-3C3DFAD260BB}" type="slidenum">
              <a:rPr lang="en-US" smtClean="0"/>
              <a:t>‹#›</a:t>
            </a:fld>
            <a:endParaRPr lang="en-US"/>
          </a:p>
        </p:txBody>
      </p:sp>
    </p:spTree>
    <p:extLst>
      <p:ext uri="{BB962C8B-B14F-4D97-AF65-F5344CB8AC3E}">
        <p14:creationId xmlns:p14="http://schemas.microsoft.com/office/powerpoint/2010/main" val="3514702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1D0C03-B474-4398-ADA7-88086FF79D11}" type="datetimeFigureOut">
              <a:rPr lang="en-US" smtClean="0"/>
              <a:t>12/27/2016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924B96-8FB1-4B8A-AC76-3C3DFAD260BB}" type="slidenum">
              <a:rPr lang="en-US" smtClean="0"/>
              <a:t>‹#›</a:t>
            </a:fld>
            <a:endParaRPr lang="en-US"/>
          </a:p>
        </p:txBody>
      </p:sp>
    </p:spTree>
    <p:extLst>
      <p:ext uri="{BB962C8B-B14F-4D97-AF65-F5344CB8AC3E}">
        <p14:creationId xmlns:p14="http://schemas.microsoft.com/office/powerpoint/2010/main" val="729263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1D0C03-B474-4398-ADA7-88086FF79D11}" type="datetimeFigureOut">
              <a:rPr lang="en-US" smtClean="0"/>
              <a:t>12/27/2016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924B96-8FB1-4B8A-AC76-3C3DFAD260BB}" type="slidenum">
              <a:rPr lang="en-US" smtClean="0"/>
              <a:t>‹#›</a:t>
            </a:fld>
            <a:endParaRPr lang="en-US"/>
          </a:p>
        </p:txBody>
      </p:sp>
    </p:spTree>
    <p:extLst>
      <p:ext uri="{BB962C8B-B14F-4D97-AF65-F5344CB8AC3E}">
        <p14:creationId xmlns:p14="http://schemas.microsoft.com/office/powerpoint/2010/main" val="3671937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1D0C03-B474-4398-ADA7-88086FF79D11}" type="datetimeFigureOut">
              <a:rPr lang="en-US" smtClean="0"/>
              <a:t>12/27/2016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924B96-8FB1-4B8A-AC76-3C3DFAD260BB}" type="slidenum">
              <a:rPr lang="en-US" smtClean="0"/>
              <a:t>‹#›</a:t>
            </a:fld>
            <a:endParaRPr lang="en-US"/>
          </a:p>
        </p:txBody>
      </p:sp>
    </p:spTree>
    <p:extLst>
      <p:ext uri="{BB962C8B-B14F-4D97-AF65-F5344CB8AC3E}">
        <p14:creationId xmlns:p14="http://schemas.microsoft.com/office/powerpoint/2010/main" val="4134706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1D0C03-B474-4398-ADA7-88086FF79D11}" type="datetimeFigureOut">
              <a:rPr lang="en-US" smtClean="0"/>
              <a:t>12/27/2016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924B96-8FB1-4B8A-AC76-3C3DFAD260BB}" type="slidenum">
              <a:rPr lang="en-US" smtClean="0"/>
              <a:t>‹#›</a:t>
            </a:fld>
            <a:endParaRPr lang="en-US"/>
          </a:p>
        </p:txBody>
      </p:sp>
    </p:spTree>
    <p:extLst>
      <p:ext uri="{BB962C8B-B14F-4D97-AF65-F5344CB8AC3E}">
        <p14:creationId xmlns:p14="http://schemas.microsoft.com/office/powerpoint/2010/main" val="4068414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1D0C03-B474-4398-ADA7-88086FF79D11}" type="datetimeFigureOut">
              <a:rPr lang="en-US" smtClean="0"/>
              <a:t>12/27/2016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924B96-8FB1-4B8A-AC76-3C3DFAD260BB}" type="slidenum">
              <a:rPr lang="en-US" smtClean="0"/>
              <a:t>‹#›</a:t>
            </a:fld>
            <a:endParaRPr lang="en-US"/>
          </a:p>
        </p:txBody>
      </p:sp>
    </p:spTree>
    <p:extLst>
      <p:ext uri="{BB962C8B-B14F-4D97-AF65-F5344CB8AC3E}">
        <p14:creationId xmlns:p14="http://schemas.microsoft.com/office/powerpoint/2010/main" val="1555022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1D0C03-B474-4398-ADA7-88086FF79D11}" type="datetimeFigureOut">
              <a:rPr lang="en-US" smtClean="0"/>
              <a:t>12/27/2016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924B96-8FB1-4B8A-AC76-3C3DFAD260BB}" type="slidenum">
              <a:rPr lang="en-US" smtClean="0"/>
              <a:t>‹#›</a:t>
            </a:fld>
            <a:endParaRPr lang="en-US"/>
          </a:p>
        </p:txBody>
      </p:sp>
    </p:spTree>
    <p:extLst>
      <p:ext uri="{BB962C8B-B14F-4D97-AF65-F5344CB8AC3E}">
        <p14:creationId xmlns:p14="http://schemas.microsoft.com/office/powerpoint/2010/main" val="1126898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1D0C03-B474-4398-ADA7-88086FF79D11}" type="datetimeFigureOut">
              <a:rPr lang="en-US" smtClean="0"/>
              <a:t>12/27/2016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924B96-8FB1-4B8A-AC76-3C3DFAD260BB}" type="slidenum">
              <a:rPr lang="en-US" smtClean="0"/>
              <a:t>‹#›</a:t>
            </a:fld>
            <a:endParaRPr lang="en-US"/>
          </a:p>
        </p:txBody>
      </p:sp>
    </p:spTree>
    <p:extLst>
      <p:ext uri="{BB962C8B-B14F-4D97-AF65-F5344CB8AC3E}">
        <p14:creationId xmlns:p14="http://schemas.microsoft.com/office/powerpoint/2010/main" val="3542909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8229600" cy="1143000"/>
          </a:xfrm>
        </p:spPr>
        <p:txBody>
          <a:bodyPr>
            <a:normAutofit fontScale="90000"/>
          </a:bodyPr>
          <a:lstStyle/>
          <a:p>
            <a:r>
              <a:rPr lang="en-US" dirty="0" smtClean="0"/>
              <a:t>Photos taken 12-23-2016</a:t>
            </a:r>
            <a:br>
              <a:rPr lang="en-US" dirty="0" smtClean="0"/>
            </a:br>
            <a:r>
              <a:rPr lang="en-US" dirty="0" smtClean="0"/>
              <a:t>Beverly Hills @ Retention Pond</a:t>
            </a:r>
            <a:endParaRPr lang="en-US" dirty="0"/>
          </a:p>
        </p:txBody>
      </p:sp>
      <p:sp>
        <p:nvSpPr>
          <p:cNvPr id="3" name="TextBox 2"/>
          <p:cNvSpPr txBox="1"/>
          <p:nvPr/>
        </p:nvSpPr>
        <p:spPr>
          <a:xfrm>
            <a:off x="3861356" y="6477000"/>
            <a:ext cx="5245026" cy="369332"/>
          </a:xfrm>
          <a:prstGeom prst="rect">
            <a:avLst/>
          </a:prstGeom>
          <a:noFill/>
        </p:spPr>
        <p:txBody>
          <a:bodyPr wrap="none" rtlCol="0">
            <a:spAutoFit/>
          </a:bodyPr>
          <a:lstStyle/>
          <a:p>
            <a:r>
              <a:rPr lang="en-US" dirty="0" smtClean="0"/>
              <a:t>Site visit / assessment by Abiel Carrillo, City Hydrology</a:t>
            </a:r>
            <a:endParaRPr lang="en-US" dirty="0"/>
          </a:p>
        </p:txBody>
      </p:sp>
    </p:spTree>
    <p:extLst>
      <p:ext uri="{BB962C8B-B14F-4D97-AF65-F5344CB8AC3E}">
        <p14:creationId xmlns:p14="http://schemas.microsoft.com/office/powerpoint/2010/main" val="22315982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C:\Users\e36912\Desktop\Hydro Attachments\IMG_612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742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C:\Users\e36912\Desktop\Hydro Attachments\IMG_611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20589790">
            <a:off x="685800" y="1948934"/>
            <a:ext cx="1324209" cy="369332"/>
          </a:xfrm>
          <a:prstGeom prst="rect">
            <a:avLst/>
          </a:prstGeom>
          <a:noFill/>
        </p:spPr>
        <p:txBody>
          <a:bodyPr wrap="none" rtlCol="0">
            <a:spAutoFit/>
          </a:bodyPr>
          <a:lstStyle/>
          <a:p>
            <a:r>
              <a:rPr lang="en-US" dirty="0" smtClean="0">
                <a:solidFill>
                  <a:schemeClr val="bg1"/>
                </a:solidFill>
                <a:effectLst>
                  <a:outerShdw blurRad="38100" dist="38100" dir="2700000" algn="tl">
                    <a:srgbClr val="000000">
                      <a:alpha val="43137"/>
                    </a:srgbClr>
                  </a:outerShdw>
                </a:effectLst>
              </a:rPr>
              <a:t>Beverly Hills</a:t>
            </a:r>
            <a:endParaRPr lang="en-US" dirty="0">
              <a:solidFill>
                <a:schemeClr val="bg1"/>
              </a:solidFill>
              <a:effectLst>
                <a:outerShdw blurRad="38100" dist="38100" dir="2700000" algn="tl">
                  <a:srgbClr val="000000">
                    <a:alpha val="43137"/>
                  </a:srgbClr>
                </a:outerShdw>
              </a:effectLst>
            </a:endParaRPr>
          </a:p>
        </p:txBody>
      </p:sp>
      <p:sp>
        <p:nvSpPr>
          <p:cNvPr id="6" name="TextBox 5"/>
          <p:cNvSpPr txBox="1"/>
          <p:nvPr/>
        </p:nvSpPr>
        <p:spPr>
          <a:xfrm>
            <a:off x="5791200" y="6248400"/>
            <a:ext cx="3005759" cy="369332"/>
          </a:xfrm>
          <a:prstGeom prst="rect">
            <a:avLst/>
          </a:prstGeom>
          <a:noFill/>
        </p:spPr>
        <p:txBody>
          <a:bodyPr wrap="none" rtlCol="0">
            <a:spAutoFit/>
          </a:bodyPr>
          <a:lstStyle/>
          <a:p>
            <a:r>
              <a:rPr lang="en-US" dirty="0" smtClean="0">
                <a:solidFill>
                  <a:schemeClr val="bg1"/>
                </a:solidFill>
                <a:effectLst>
                  <a:outerShdw blurRad="38100" dist="38100" dir="2700000" algn="tl">
                    <a:srgbClr val="000000">
                      <a:alpha val="43137"/>
                    </a:srgbClr>
                  </a:outerShdw>
                </a:effectLst>
              </a:rPr>
              <a:t>Facing West just West of Pond</a:t>
            </a:r>
            <a:endParaRPr lang="en-US" dirty="0">
              <a:solidFill>
                <a:schemeClr val="bg1"/>
              </a:solidFill>
              <a:effectLst>
                <a:outerShdw blurRad="38100" dist="38100" dir="2700000" algn="tl">
                  <a:srgbClr val="000000">
                    <a:alpha val="43137"/>
                  </a:srgbClr>
                </a:outerShdw>
              </a:effectLst>
            </a:endParaRPr>
          </a:p>
        </p:txBody>
      </p:sp>
      <p:cxnSp>
        <p:nvCxnSpPr>
          <p:cNvPr id="7" name="Straight Arrow Connector 6"/>
          <p:cNvCxnSpPr/>
          <p:nvPr/>
        </p:nvCxnSpPr>
        <p:spPr>
          <a:xfrm flipH="1">
            <a:off x="2819400" y="4343400"/>
            <a:ext cx="2819400" cy="0"/>
          </a:xfrm>
          <a:prstGeom prst="straightConnector1">
            <a:avLst/>
          </a:prstGeom>
          <a:ln w="76200">
            <a:solidFill>
              <a:schemeClr val="bg1"/>
            </a:solidFill>
            <a:tailEnd type="arrow"/>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3226261" y="3733800"/>
            <a:ext cx="2005677" cy="400110"/>
          </a:xfrm>
          <a:prstGeom prst="rect">
            <a:avLst/>
          </a:prstGeom>
          <a:noFill/>
        </p:spPr>
        <p:txBody>
          <a:bodyPr wrap="none" rtlCol="0">
            <a:spAutoFit/>
          </a:bodyPr>
          <a:lstStyle/>
          <a:p>
            <a:r>
              <a:rPr lang="en-US" sz="2000" dirty="0" smtClean="0">
                <a:solidFill>
                  <a:schemeClr val="bg1"/>
                </a:solidFill>
                <a:effectLst>
                  <a:outerShdw blurRad="38100" dist="38100" dir="2700000" algn="tl">
                    <a:srgbClr val="000000">
                      <a:alpha val="43137"/>
                    </a:srgbClr>
                  </a:outerShdw>
                </a:effectLst>
              </a:rPr>
              <a:t>Slope 1-2% South</a:t>
            </a:r>
            <a:endParaRPr lang="en-US" sz="2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87026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C:\Users\e36912\Desktop\Hydro Attachments\IMG_61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953000" y="2362200"/>
            <a:ext cx="643831" cy="369332"/>
          </a:xfrm>
          <a:prstGeom prst="rect">
            <a:avLst/>
          </a:prstGeom>
          <a:noFill/>
        </p:spPr>
        <p:txBody>
          <a:bodyPr wrap="none" rtlCol="0">
            <a:spAutoFit/>
          </a:bodyPr>
          <a:lstStyle/>
          <a:p>
            <a:r>
              <a:rPr lang="en-US" dirty="0" smtClean="0">
                <a:solidFill>
                  <a:schemeClr val="bg1"/>
                </a:solidFill>
                <a:effectLst>
                  <a:outerShdw blurRad="38100" dist="38100" dir="2700000" algn="tl">
                    <a:srgbClr val="000000">
                      <a:alpha val="43137"/>
                    </a:srgbClr>
                  </a:outerShdw>
                </a:effectLst>
              </a:rPr>
              <a:t>EAST</a:t>
            </a:r>
            <a:endParaRPr lang="en-US" dirty="0">
              <a:solidFill>
                <a:schemeClr val="bg1"/>
              </a:solidFill>
              <a:effectLst>
                <a:outerShdw blurRad="38100" dist="38100" dir="2700000" algn="tl">
                  <a:srgbClr val="000000">
                    <a:alpha val="43137"/>
                  </a:srgbClr>
                </a:outerShdw>
              </a:effectLst>
            </a:endParaRPr>
          </a:p>
        </p:txBody>
      </p:sp>
      <p:sp>
        <p:nvSpPr>
          <p:cNvPr id="6" name="TextBox 5"/>
          <p:cNvSpPr txBox="1"/>
          <p:nvPr/>
        </p:nvSpPr>
        <p:spPr>
          <a:xfrm>
            <a:off x="2819400" y="2848928"/>
            <a:ext cx="664156" cy="369332"/>
          </a:xfrm>
          <a:prstGeom prst="rect">
            <a:avLst/>
          </a:prstGeom>
          <a:noFill/>
        </p:spPr>
        <p:txBody>
          <a:bodyPr wrap="none" rtlCol="0">
            <a:spAutoFit/>
          </a:bodyPr>
          <a:lstStyle/>
          <a:p>
            <a:r>
              <a:rPr lang="en-US" dirty="0" smtClean="0">
                <a:solidFill>
                  <a:schemeClr val="bg1"/>
                </a:solidFill>
                <a:effectLst>
                  <a:outerShdw blurRad="38100" dist="38100" dir="2700000" algn="tl">
                    <a:srgbClr val="000000">
                      <a:alpha val="43137"/>
                    </a:srgbClr>
                  </a:outerShdw>
                </a:effectLst>
              </a:rPr>
              <a:t>Pond</a:t>
            </a:r>
            <a:endParaRPr lang="en-US" dirty="0">
              <a:solidFill>
                <a:schemeClr val="bg1"/>
              </a:solidFill>
              <a:effectLst>
                <a:outerShdw blurRad="38100" dist="38100" dir="2700000" algn="tl">
                  <a:srgbClr val="000000">
                    <a:alpha val="43137"/>
                  </a:srgbClr>
                </a:outerShdw>
              </a:effectLst>
            </a:endParaRPr>
          </a:p>
        </p:txBody>
      </p:sp>
      <p:cxnSp>
        <p:nvCxnSpPr>
          <p:cNvPr id="7" name="Straight Arrow Connector 6"/>
          <p:cNvCxnSpPr/>
          <p:nvPr/>
        </p:nvCxnSpPr>
        <p:spPr>
          <a:xfrm>
            <a:off x="5638800" y="4343400"/>
            <a:ext cx="609600" cy="1371600"/>
          </a:xfrm>
          <a:prstGeom prst="straightConnector1">
            <a:avLst/>
          </a:prstGeom>
          <a:ln w="76200">
            <a:solidFill>
              <a:schemeClr val="bg1"/>
            </a:solidFill>
            <a:tailEnd type="arrow"/>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a:off x="2759656" y="3733800"/>
            <a:ext cx="1447800" cy="457200"/>
          </a:xfrm>
          <a:prstGeom prst="straightConnector1">
            <a:avLst/>
          </a:prstGeom>
          <a:ln w="76200">
            <a:solidFill>
              <a:schemeClr val="bg1"/>
            </a:solidFill>
            <a:tailEnd type="arrow"/>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1447800" y="4495800"/>
            <a:ext cx="3657599" cy="923330"/>
          </a:xfrm>
          <a:prstGeom prst="rect">
            <a:avLst/>
          </a:prstGeom>
          <a:noFill/>
        </p:spPr>
        <p:txBody>
          <a:bodyPr wrap="square" rtlCol="0">
            <a:spAutoFit/>
          </a:bodyPr>
          <a:lstStyle/>
          <a:p>
            <a:r>
              <a:rPr lang="en-US" dirty="0" smtClean="0">
                <a:solidFill>
                  <a:schemeClr val="bg1"/>
                </a:solidFill>
                <a:effectLst>
                  <a:outerShdw blurRad="38100" dist="38100" dir="2700000" algn="tl">
                    <a:srgbClr val="000000">
                      <a:alpha val="43137"/>
                    </a:srgbClr>
                  </a:outerShdw>
                </a:effectLst>
              </a:rPr>
              <a:t>Overflow from Pond is transferred to the south side of the road and conveyed to the Arroyo at the T.</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29546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C:\Users\e36912\Desktop\Hydro Attachments\IMG_612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152400"/>
            <a:ext cx="4876800" cy="650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94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C:\Users\e36912\Desktop\Hydro Attachments\IMG_61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000" y="76200"/>
            <a:ext cx="8940800" cy="6705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3400" y="4724400"/>
            <a:ext cx="4572000" cy="1477328"/>
          </a:xfrm>
          <a:prstGeom prst="rect">
            <a:avLst/>
          </a:prstGeom>
          <a:noFill/>
        </p:spPr>
        <p:txBody>
          <a:bodyPr wrap="square" rtlCol="0">
            <a:spAutoFit/>
          </a:bodyPr>
          <a:lstStyle/>
          <a:p>
            <a:r>
              <a:rPr lang="en-US" dirty="0" smtClean="0">
                <a:solidFill>
                  <a:schemeClr val="bg1"/>
                </a:solidFill>
                <a:effectLst>
                  <a:outerShdw blurRad="38100" dist="38100" dir="2700000" algn="tl">
                    <a:srgbClr val="000000">
                      <a:alpha val="43137"/>
                    </a:srgbClr>
                  </a:outerShdw>
                </a:effectLst>
              </a:rPr>
              <a:t>Roadway drains away from homes, some homes appear to have been built close to the road without proper drainage, such as above, but it does not appear that it is due to the right of way section</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926182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89</Words>
  <Application>Microsoft Office PowerPoint</Application>
  <PresentationFormat>On-screen Show (4:3)</PresentationFormat>
  <Paragraphs>10</Paragraphs>
  <Slides>6</Slides>
  <Notes>1</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Photos taken 12-23-2016 Beverly Hills @ Retention Pond</vt:lpstr>
      <vt:lpstr>PowerPoint Presentation</vt:lpstr>
      <vt:lpstr>PowerPoint Presentation</vt:lpstr>
      <vt:lpstr>PowerPoint Presentation</vt:lpstr>
      <vt:lpstr>PowerPoint Presentation</vt:lpstr>
      <vt:lpstr>PowerPoint Presentation</vt:lpstr>
    </vt:vector>
  </TitlesOfParts>
  <Company>City of Albuquerque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Abiel Carrillo</dc:creator>
  <cp:lastModifiedBy>Abiel Carrillo</cp:lastModifiedBy>
  <cp:revision>4</cp:revision>
  <dcterms:created xsi:type="dcterms:W3CDTF">2016-12-27T16:05:03Z</dcterms:created>
  <dcterms:modified xsi:type="dcterms:W3CDTF">2016-12-27T16:36:45Z</dcterms:modified>
</cp:coreProperties>
</file>