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587" y="-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D491-9234-4005-9406-198C444CBEE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380A-930D-42C8-B6DC-6EC74214A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3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D491-9234-4005-9406-198C444CBEE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380A-930D-42C8-B6DC-6EC74214A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0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D491-9234-4005-9406-198C444CBEE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380A-930D-42C8-B6DC-6EC74214A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9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D491-9234-4005-9406-198C444CBEE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380A-930D-42C8-B6DC-6EC74214A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D491-9234-4005-9406-198C444CBEE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380A-930D-42C8-B6DC-6EC74214A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5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D491-9234-4005-9406-198C444CBEE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380A-930D-42C8-B6DC-6EC74214A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5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D491-9234-4005-9406-198C444CBEE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380A-930D-42C8-B6DC-6EC74214A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D491-9234-4005-9406-198C444CBEE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380A-930D-42C8-B6DC-6EC74214A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05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D491-9234-4005-9406-198C444CBEE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380A-930D-42C8-B6DC-6EC74214A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0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D491-9234-4005-9406-198C444CBEE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380A-930D-42C8-B6DC-6EC74214A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5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D491-9234-4005-9406-198C444CBEE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A380A-930D-42C8-B6DC-6EC74214A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8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BD491-9234-4005-9406-198C444CBEE0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A380A-930D-42C8-B6DC-6EC74214A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5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K:\Hydrology\HydroTrans\C18D044\Photos 3-14-2016\IMG_4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5726906" cy="763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770021" y="2779295"/>
            <a:ext cx="2779295" cy="5546558"/>
          </a:xfrm>
          <a:custGeom>
            <a:avLst/>
            <a:gdLst>
              <a:gd name="connsiteX0" fmla="*/ 2370221 w 2779295"/>
              <a:gd name="connsiteY0" fmla="*/ 108284 h 5546558"/>
              <a:gd name="connsiteX1" fmla="*/ 0 w 2779295"/>
              <a:gd name="connsiteY1" fmla="*/ 5546558 h 5546558"/>
              <a:gd name="connsiteX2" fmla="*/ 2779295 w 2779295"/>
              <a:gd name="connsiteY2" fmla="*/ 5546558 h 5546558"/>
              <a:gd name="connsiteX3" fmla="*/ 2538663 w 2779295"/>
              <a:gd name="connsiteY3" fmla="*/ 0 h 5546558"/>
              <a:gd name="connsiteX4" fmla="*/ 2382253 w 2779295"/>
              <a:gd name="connsiteY4" fmla="*/ 0 h 554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9295" h="5546558">
                <a:moveTo>
                  <a:pt x="2370221" y="108284"/>
                </a:moveTo>
                <a:lnTo>
                  <a:pt x="0" y="5546558"/>
                </a:lnTo>
                <a:lnTo>
                  <a:pt x="2779295" y="5546558"/>
                </a:lnTo>
                <a:lnTo>
                  <a:pt x="2538663" y="0"/>
                </a:lnTo>
                <a:lnTo>
                  <a:pt x="2382253" y="0"/>
                </a:lnTo>
              </a:path>
            </a:pathLst>
          </a:cu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311442" y="7218947"/>
            <a:ext cx="2177716" cy="577516"/>
          </a:xfrm>
          <a:custGeom>
            <a:avLst/>
            <a:gdLst>
              <a:gd name="connsiteX0" fmla="*/ 0 w 2177716"/>
              <a:gd name="connsiteY0" fmla="*/ 0 h 577516"/>
              <a:gd name="connsiteX1" fmla="*/ 854242 w 2177716"/>
              <a:gd name="connsiteY1" fmla="*/ 577516 h 577516"/>
              <a:gd name="connsiteX2" fmla="*/ 2177716 w 2177716"/>
              <a:gd name="connsiteY2" fmla="*/ 0 h 57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7716" h="577516">
                <a:moveTo>
                  <a:pt x="0" y="0"/>
                </a:moveTo>
                <a:lnTo>
                  <a:pt x="854242" y="577516"/>
                </a:lnTo>
                <a:lnTo>
                  <a:pt x="2177716" y="0"/>
                </a:lnTo>
              </a:path>
            </a:pathLst>
          </a:cu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961147" y="5618747"/>
            <a:ext cx="1491916" cy="469232"/>
          </a:xfrm>
          <a:custGeom>
            <a:avLst/>
            <a:gdLst>
              <a:gd name="connsiteX0" fmla="*/ 0 w 1491916"/>
              <a:gd name="connsiteY0" fmla="*/ 0 h 469232"/>
              <a:gd name="connsiteX1" fmla="*/ 649706 w 1491916"/>
              <a:gd name="connsiteY1" fmla="*/ 469232 h 469232"/>
              <a:gd name="connsiteX2" fmla="*/ 1491916 w 1491916"/>
              <a:gd name="connsiteY2" fmla="*/ 108285 h 46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1916" h="469232">
                <a:moveTo>
                  <a:pt x="0" y="0"/>
                </a:moveTo>
                <a:lnTo>
                  <a:pt x="649706" y="469232"/>
                </a:lnTo>
                <a:lnTo>
                  <a:pt x="1491916" y="108285"/>
                </a:lnTo>
              </a:path>
            </a:pathLst>
          </a:cu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78505" y="4439653"/>
            <a:ext cx="902369" cy="324852"/>
          </a:xfrm>
          <a:custGeom>
            <a:avLst/>
            <a:gdLst>
              <a:gd name="connsiteX0" fmla="*/ 0 w 902369"/>
              <a:gd name="connsiteY0" fmla="*/ 0 h 324852"/>
              <a:gd name="connsiteX1" fmla="*/ 409074 w 902369"/>
              <a:gd name="connsiteY1" fmla="*/ 324852 h 324852"/>
              <a:gd name="connsiteX2" fmla="*/ 902369 w 902369"/>
              <a:gd name="connsiteY2" fmla="*/ 24063 h 32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2369" h="324852">
                <a:moveTo>
                  <a:pt x="0" y="0"/>
                </a:moveTo>
                <a:lnTo>
                  <a:pt x="409074" y="324852"/>
                </a:lnTo>
                <a:lnTo>
                  <a:pt x="902369" y="24063"/>
                </a:lnTo>
              </a:path>
            </a:pathLst>
          </a:cu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755232" y="3669632"/>
            <a:ext cx="577515" cy="216567"/>
          </a:xfrm>
          <a:custGeom>
            <a:avLst/>
            <a:gdLst>
              <a:gd name="connsiteX0" fmla="*/ 0 w 577515"/>
              <a:gd name="connsiteY0" fmla="*/ 60157 h 204536"/>
              <a:gd name="connsiteX1" fmla="*/ 360947 w 577515"/>
              <a:gd name="connsiteY1" fmla="*/ 204536 h 204536"/>
              <a:gd name="connsiteX2" fmla="*/ 577515 w 577515"/>
              <a:gd name="connsiteY2" fmla="*/ 0 h 204536"/>
              <a:gd name="connsiteX0" fmla="*/ 0 w 577515"/>
              <a:gd name="connsiteY0" fmla="*/ 60157 h 216567"/>
              <a:gd name="connsiteX1" fmla="*/ 264695 w 577515"/>
              <a:gd name="connsiteY1" fmla="*/ 216567 h 216567"/>
              <a:gd name="connsiteX2" fmla="*/ 577515 w 577515"/>
              <a:gd name="connsiteY2" fmla="*/ 0 h 21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515" h="216567">
                <a:moveTo>
                  <a:pt x="0" y="60157"/>
                </a:moveTo>
                <a:lnTo>
                  <a:pt x="264695" y="216567"/>
                </a:lnTo>
                <a:lnTo>
                  <a:pt x="577515" y="0"/>
                </a:lnTo>
              </a:path>
            </a:pathLst>
          </a:cu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457200"/>
            <a:ext cx="6339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Swale needs to be well-defined, the shed cannot be a water block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332747" y="826532"/>
            <a:ext cx="2610853" cy="18404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7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City of Albuquerque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Abiel Carrillo</dc:creator>
  <cp:lastModifiedBy>Abiel Carrillo</cp:lastModifiedBy>
  <cp:revision>1</cp:revision>
  <dcterms:created xsi:type="dcterms:W3CDTF">2016-03-14T22:48:08Z</dcterms:created>
  <dcterms:modified xsi:type="dcterms:W3CDTF">2016-03-14T22:53:51Z</dcterms:modified>
</cp:coreProperties>
</file>