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  <p:sldId id="259" r:id="rId5"/>
    <p:sldId id="258" r:id="rId6"/>
    <p:sldId id="257" r:id="rId7"/>
    <p:sldId id="25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5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0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1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9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1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5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7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901D-A9BC-4AF7-BAA1-411B40C646D5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CF0A-950D-4C11-9B98-EF4FA2C3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8556" r="2500" b="18111"/>
          <a:stretch/>
        </p:blipFill>
        <p:spPr bwMode="auto">
          <a:xfrm>
            <a:off x="76200" y="1249680"/>
            <a:ext cx="896112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620" y="381000"/>
            <a:ext cx="154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782" y="261143"/>
            <a:ext cx="2822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Exhibit A – Carrillo Memo </a:t>
            </a:r>
          </a:p>
          <a:p>
            <a:r>
              <a:rPr lang="en-US" sz="1200" dirty="0" smtClean="0"/>
              <a:t>RE: Vista Vieja Building Permits 1/18/2016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260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6" t="7890" r="2400" b="15444"/>
          <a:stretch/>
        </p:blipFill>
        <p:spPr bwMode="auto">
          <a:xfrm>
            <a:off x="83819" y="1295400"/>
            <a:ext cx="898398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620" y="381000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1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0" t="7112" b="4638"/>
          <a:stretch/>
        </p:blipFill>
        <p:spPr bwMode="auto">
          <a:xfrm>
            <a:off x="304800" y="1074193"/>
            <a:ext cx="8534400" cy="53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620" y="381000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6" t="8621" r="2929" b="13573"/>
          <a:stretch/>
        </p:blipFill>
        <p:spPr bwMode="auto">
          <a:xfrm>
            <a:off x="152400" y="1143000"/>
            <a:ext cx="8889356" cy="533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620" y="3810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9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5" t="9386" r="2292" b="9777"/>
          <a:stretch/>
        </p:blipFill>
        <p:spPr bwMode="auto">
          <a:xfrm>
            <a:off x="121920" y="978932"/>
            <a:ext cx="8554720" cy="554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620" y="381000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3" t="8029" r="2999" b="12369"/>
          <a:stretch/>
        </p:blipFill>
        <p:spPr bwMode="auto">
          <a:xfrm>
            <a:off x="76200" y="1070372"/>
            <a:ext cx="8950960" cy="545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620" y="381000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5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3" t="9334" r="2377" b="10666"/>
          <a:stretch/>
        </p:blipFill>
        <p:spPr bwMode="auto">
          <a:xfrm>
            <a:off x="173620" y="990600"/>
            <a:ext cx="863471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620" y="3810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782" y="261143"/>
            <a:ext cx="2822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Exhibit A – Carrillo Memo </a:t>
            </a:r>
          </a:p>
          <a:p>
            <a:r>
              <a:rPr lang="en-US" sz="1200" dirty="0" smtClean="0"/>
              <a:t>RE: Vista Vieja Building Permits 1/18/2016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829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38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Albuquerque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Abiel Carrillo</dc:creator>
  <cp:lastModifiedBy>Abiel Carrillo</cp:lastModifiedBy>
  <cp:revision>4</cp:revision>
  <dcterms:created xsi:type="dcterms:W3CDTF">2016-01-18T15:53:50Z</dcterms:created>
  <dcterms:modified xsi:type="dcterms:W3CDTF">2016-01-18T16:55:33Z</dcterms:modified>
</cp:coreProperties>
</file>